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Helios" charset="1" panose="020B0504020202020204"/>
      <p:regular r:id="rId7"/>
    </p:embeddedFont>
    <p:embeddedFont>
      <p:font typeface="Hibernate Two" charset="1" panose="02000503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6307" y="4180114"/>
            <a:ext cx="24028186" cy="35013750"/>
          </a:xfrm>
          <a:custGeom>
            <a:avLst/>
            <a:gdLst/>
            <a:ahLst/>
            <a:cxnLst/>
            <a:rect r="r" b="b" t="t" l="l"/>
            <a:pathLst>
              <a:path h="35013750" w="24028186">
                <a:moveTo>
                  <a:pt x="0" y="0"/>
                </a:moveTo>
                <a:lnTo>
                  <a:pt x="24028186" y="0"/>
                </a:lnTo>
                <a:lnTo>
                  <a:pt x="24028186" y="35013751"/>
                </a:lnTo>
                <a:lnTo>
                  <a:pt x="0" y="35013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63873" y="22698924"/>
            <a:ext cx="15733054" cy="9341501"/>
          </a:xfrm>
          <a:custGeom>
            <a:avLst/>
            <a:gdLst/>
            <a:ahLst/>
            <a:cxnLst/>
            <a:rect r="r" b="b" t="t" l="l"/>
            <a:pathLst>
              <a:path h="9341501" w="15733054">
                <a:moveTo>
                  <a:pt x="0" y="0"/>
                </a:moveTo>
                <a:lnTo>
                  <a:pt x="15733054" y="0"/>
                </a:lnTo>
                <a:lnTo>
                  <a:pt x="15733054" y="9341500"/>
                </a:lnTo>
                <a:lnTo>
                  <a:pt x="0" y="934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311128" y="9697144"/>
            <a:ext cx="14638545" cy="2559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4"/>
              </a:lnSpc>
            </a:pPr>
            <a:r>
              <a:rPr lang="en-US" sz="9494" spc="446">
                <a:solidFill>
                  <a:srgbClr val="D91648"/>
                </a:solidFill>
                <a:latin typeface="Helios"/>
                <a:ea typeface="Helios"/>
                <a:cs typeface="Helios"/>
                <a:sym typeface="Helios"/>
              </a:rPr>
              <a:t>WELCOME TO OUR</a:t>
            </a:r>
          </a:p>
          <a:p>
            <a:pPr algn="ctr">
              <a:lnSpc>
                <a:spcPts val="10918"/>
              </a:lnSpc>
            </a:pPr>
            <a:r>
              <a:rPr lang="en-US" sz="9494" spc="446">
                <a:solidFill>
                  <a:srgbClr val="D91648"/>
                </a:solidFill>
                <a:latin typeface="Helios"/>
                <a:ea typeface="Helios"/>
                <a:cs typeface="Helios"/>
                <a:sym typeface="Helios"/>
              </a:rPr>
              <a:t>WEDDING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34554" y="34225811"/>
            <a:ext cx="12591692" cy="1320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49"/>
              </a:lnSpc>
            </a:pPr>
            <a:r>
              <a:rPr lang="en-US" sz="9749" spc="-87">
                <a:solidFill>
                  <a:srgbClr val="D91648"/>
                </a:solidFill>
                <a:latin typeface="Helios"/>
                <a:ea typeface="Helios"/>
                <a:cs typeface="Helios"/>
                <a:sym typeface="Helios"/>
              </a:rPr>
              <a:t>03.06.2030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032797" y="14948845"/>
            <a:ext cx="17707883" cy="7401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5"/>
              </a:lnSpc>
            </a:pPr>
            <a:r>
              <a:rPr lang="en-US" sz="39709">
                <a:solidFill>
                  <a:srgbClr val="D91648"/>
                </a:solidFill>
                <a:latin typeface="Hibernate Two"/>
                <a:ea typeface="Hibernate Two"/>
                <a:cs typeface="Hibernate Two"/>
                <a:sym typeface="Hibernate Two"/>
              </a:rPr>
              <a:t>adora + pedro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DAGyu_B3PW0</dc:identifier>
  <dcterms:modified xsi:type="dcterms:W3CDTF">2011-08-01T06:04:30Z</dcterms:modified>
  <cp:revision>1</cp:revision>
  <dc:title>Red and Beige Minimalist Wedding Welcome Signage Poster (32 x 48 in)</dc:title>
</cp:coreProperties>
</file>